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30275213" cy="426196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9C2"/>
    <a:srgbClr val="336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55BE-0D1C-4847-9ECC-8943A84C0AA5}" type="datetimeFigureOut">
              <a:rPr lang="de-AT" smtClean="0"/>
              <a:t>16.01.2024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E1A4C-C7CB-4DA8-9B6C-689A4A214A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405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0833" y="-3619873"/>
            <a:ext cx="25733931" cy="7239745"/>
          </a:xfrm>
          <a:prstGeom prst="rect">
            <a:avLst/>
          </a:prstGeom>
        </p:spPr>
        <p:txBody>
          <a:bodyPr anchor="b"/>
          <a:lstStyle>
            <a:lvl1pPr algn="r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726400" y="4796821"/>
            <a:ext cx="7138364" cy="103248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5400" b="1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 dirty="0"/>
              <a:t>Vorname Nachname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3781"/>
            <a:ext cx="30275213" cy="685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0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097293" y="4977159"/>
            <a:ext cx="14767471" cy="852142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5" name="Textfeld 5"/>
          <p:cNvSpPr txBox="1">
            <a:spLocks noChangeArrowheads="1"/>
          </p:cNvSpPr>
          <p:nvPr/>
        </p:nvSpPr>
        <p:spPr bwMode="auto">
          <a:xfrm>
            <a:off x="1581582" y="9326408"/>
            <a:ext cx="21583218" cy="403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numCol="2" spcCol="648000">
            <a:prstTxWarp prst="textNoShape">
              <a:avLst/>
            </a:prstTxWarp>
            <a:spAutoFit/>
          </a:bodyPr>
          <a:lstStyle/>
          <a:p>
            <a:pPr algn="just"/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vero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eos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Lorem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ipsum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dolor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sit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amet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,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elitr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dolor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sit</a:t>
            </a:r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 </a:t>
            </a:r>
            <a:r>
              <a:rPr lang="de-DE" sz="3600" b="1" dirty="0" err="1">
                <a:solidFill>
                  <a:srgbClr val="336B81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" name="Textfeld 5"/>
          <p:cNvSpPr txBox="1">
            <a:spLocks noChangeArrowheads="1"/>
          </p:cNvSpPr>
          <p:nvPr/>
        </p:nvSpPr>
        <p:spPr bwMode="auto">
          <a:xfrm>
            <a:off x="1581582" y="15865278"/>
            <a:ext cx="10458018" cy="1005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numCol="1" spcCol="0">
            <a:prstTxWarp prst="textNoShape">
              <a:avLst/>
            </a:prstTxWarp>
            <a:spAutoFit/>
          </a:bodyPr>
          <a:lstStyle/>
          <a:p>
            <a:pPr algn="just"/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22" name="Gruppierung 107"/>
          <p:cNvGrpSpPr>
            <a:grpSpLocks/>
          </p:cNvGrpSpPr>
          <p:nvPr/>
        </p:nvGrpSpPr>
        <p:grpSpPr bwMode="auto">
          <a:xfrm>
            <a:off x="1491039" y="8088669"/>
            <a:ext cx="10548562" cy="923332"/>
            <a:chOff x="1544154" y="5098447"/>
            <a:chExt cx="9329604" cy="820906"/>
          </a:xfrm>
        </p:grpSpPr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1666344" y="5098447"/>
              <a:ext cx="6577810" cy="820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72000" bIns="144000" anchor="ctr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Lorem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ipsum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dolor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sit</a:t>
              </a:r>
              <a:endParaRPr lang="de-DE" sz="4400" dirty="0">
                <a:solidFill>
                  <a:srgbClr val="336B8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4" name="Gerade Verbindung 67"/>
            <p:cNvCxnSpPr>
              <a:cxnSpLocks noChangeShapeType="1"/>
            </p:cNvCxnSpPr>
            <p:nvPr/>
          </p:nvCxnSpPr>
          <p:spPr bwMode="auto">
            <a:xfrm>
              <a:off x="1544154" y="5917898"/>
              <a:ext cx="9329604" cy="0"/>
            </a:xfrm>
            <a:prstGeom prst="line">
              <a:avLst/>
            </a:prstGeom>
            <a:noFill/>
            <a:ln w="38100">
              <a:solidFill>
                <a:srgbClr val="336B8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26" name="Gruppierung 107"/>
          <p:cNvGrpSpPr>
            <a:grpSpLocks/>
          </p:cNvGrpSpPr>
          <p:nvPr/>
        </p:nvGrpSpPr>
        <p:grpSpPr bwMode="auto">
          <a:xfrm>
            <a:off x="12959138" y="14716901"/>
            <a:ext cx="10548562" cy="923332"/>
            <a:chOff x="1544154" y="5098447"/>
            <a:chExt cx="9329604" cy="820906"/>
          </a:xfrm>
        </p:grpSpPr>
        <p:sp>
          <p:nvSpPr>
            <p:cNvPr id="27" name="Text Box 51"/>
            <p:cNvSpPr txBox="1">
              <a:spLocks noChangeArrowheads="1"/>
            </p:cNvSpPr>
            <p:nvPr/>
          </p:nvSpPr>
          <p:spPr bwMode="auto">
            <a:xfrm>
              <a:off x="1666344" y="5098447"/>
              <a:ext cx="6577810" cy="820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72000" bIns="144000" anchor="ctr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Lorem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ipsum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dolor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sit</a:t>
              </a:r>
              <a:endParaRPr lang="de-DE" sz="4400" dirty="0">
                <a:solidFill>
                  <a:srgbClr val="336B8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8" name="Gerade Verbindung 67"/>
            <p:cNvCxnSpPr>
              <a:cxnSpLocks noChangeShapeType="1"/>
            </p:cNvCxnSpPr>
            <p:nvPr/>
          </p:nvCxnSpPr>
          <p:spPr bwMode="auto">
            <a:xfrm>
              <a:off x="1544154" y="5917898"/>
              <a:ext cx="9329604" cy="0"/>
            </a:xfrm>
            <a:prstGeom prst="line">
              <a:avLst/>
            </a:prstGeom>
            <a:noFill/>
            <a:ln w="38100">
              <a:solidFill>
                <a:srgbClr val="336B8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33" name="Textfeld 5"/>
          <p:cNvSpPr txBox="1">
            <a:spLocks noChangeArrowheads="1"/>
          </p:cNvSpPr>
          <p:nvPr/>
        </p:nvSpPr>
        <p:spPr bwMode="auto">
          <a:xfrm>
            <a:off x="13097293" y="15865278"/>
            <a:ext cx="10458018" cy="1005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numCol="1" spcCol="0">
            <a:prstTxWarp prst="textNoShape">
              <a:avLst/>
            </a:prstTxWarp>
            <a:spAutoFit/>
          </a:bodyPr>
          <a:lstStyle/>
          <a:p>
            <a:pPr algn="just"/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consetetur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sadipscing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elitr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nonumy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eirmod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tempor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invidunt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ut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labore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magna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aliquyam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erat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diam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voluptua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At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vero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eos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accusam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justo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dolores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rebum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 Stet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clita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kasd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gubergren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no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sea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takimata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sanctus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Lorem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ipsum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dolor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amet</a:t>
            </a:r>
            <a:r>
              <a:rPr lang="de-DE" sz="3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34" name="Gruppierung 107"/>
          <p:cNvGrpSpPr>
            <a:grpSpLocks/>
          </p:cNvGrpSpPr>
          <p:nvPr/>
        </p:nvGrpSpPr>
        <p:grpSpPr bwMode="auto">
          <a:xfrm>
            <a:off x="1491039" y="14715263"/>
            <a:ext cx="10548562" cy="923332"/>
            <a:chOff x="1544154" y="5098446"/>
            <a:chExt cx="9329604" cy="820906"/>
          </a:xfrm>
        </p:grpSpPr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1666344" y="5098446"/>
              <a:ext cx="6577810" cy="820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72000" bIns="144000" anchor="ctr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Lorem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ipsum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dolor</a:t>
              </a:r>
              <a:r>
                <a:rPr lang="de-DE" sz="4400" dirty="0">
                  <a:solidFill>
                    <a:srgbClr val="336B81"/>
                  </a:solidFill>
                  <a:latin typeface="Calibri" panose="020F0502020204030204" pitchFamily="34" charset="0"/>
                </a:rPr>
                <a:t> </a:t>
              </a:r>
              <a:r>
                <a:rPr lang="de-DE" sz="4400" dirty="0" err="1">
                  <a:solidFill>
                    <a:srgbClr val="336B81"/>
                  </a:solidFill>
                  <a:latin typeface="Calibri" panose="020F0502020204030204" pitchFamily="34" charset="0"/>
                </a:rPr>
                <a:t>sit</a:t>
              </a:r>
              <a:endParaRPr lang="de-DE" sz="4400" dirty="0">
                <a:solidFill>
                  <a:srgbClr val="336B8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6" name="Gerade Verbindung 67"/>
            <p:cNvCxnSpPr>
              <a:cxnSpLocks noChangeShapeType="1"/>
            </p:cNvCxnSpPr>
            <p:nvPr/>
          </p:nvCxnSpPr>
          <p:spPr bwMode="auto">
            <a:xfrm>
              <a:off x="1544154" y="5917898"/>
              <a:ext cx="9329604" cy="0"/>
            </a:xfrm>
            <a:prstGeom prst="line">
              <a:avLst/>
            </a:prstGeom>
            <a:noFill/>
            <a:ln w="38100">
              <a:solidFill>
                <a:srgbClr val="336B8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77" name="Rechteck 76"/>
          <p:cNvSpPr/>
          <p:nvPr/>
        </p:nvSpPr>
        <p:spPr>
          <a:xfrm>
            <a:off x="1629194" y="27519630"/>
            <a:ext cx="6545082" cy="6644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8" name="Rechteck 77"/>
          <p:cNvSpPr/>
          <p:nvPr/>
        </p:nvSpPr>
        <p:spPr>
          <a:xfrm>
            <a:off x="9066427" y="31622672"/>
            <a:ext cx="6935594" cy="25415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9" name="Rechteck 78"/>
          <p:cNvSpPr/>
          <p:nvPr/>
        </p:nvSpPr>
        <p:spPr>
          <a:xfrm>
            <a:off x="16894172" y="27519630"/>
            <a:ext cx="6613528" cy="6644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Rechteck 79"/>
          <p:cNvSpPr/>
          <p:nvPr/>
        </p:nvSpPr>
        <p:spPr>
          <a:xfrm>
            <a:off x="9057794" y="27519630"/>
            <a:ext cx="6935594" cy="246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82" name="Gerade Verbindung mit Pfeil 81"/>
          <p:cNvCxnSpPr/>
          <p:nvPr/>
        </p:nvCxnSpPr>
        <p:spPr>
          <a:xfrm>
            <a:off x="12496800" y="30122802"/>
            <a:ext cx="0" cy="1360498"/>
          </a:xfrm>
          <a:prstGeom prst="straightConnector1">
            <a:avLst/>
          </a:prstGeom>
          <a:ln w="603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hteck 84"/>
          <p:cNvSpPr/>
          <p:nvPr/>
        </p:nvSpPr>
        <p:spPr>
          <a:xfrm>
            <a:off x="1629194" y="36766500"/>
            <a:ext cx="2842315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Textfeld 5"/>
          <p:cNvSpPr txBox="1">
            <a:spLocks noChangeArrowheads="1"/>
          </p:cNvSpPr>
          <p:nvPr/>
        </p:nvSpPr>
        <p:spPr bwMode="auto">
          <a:xfrm>
            <a:off x="4716688" y="38154880"/>
            <a:ext cx="10458018" cy="242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numCol="1" spcCol="0">
            <a:prstTxWarp prst="textNoShape">
              <a:avLst/>
            </a:prstTxWarp>
            <a:spAutoFit/>
          </a:bodyPr>
          <a:lstStyle/>
          <a:p>
            <a:pPr algn="just"/>
            <a:r>
              <a:rPr lang="de-DE" sz="3600" b="1" dirty="0">
                <a:solidFill>
                  <a:srgbClr val="336B81"/>
                </a:solidFill>
                <a:latin typeface="Calibri" panose="020F0502020204030204" pitchFamily="34" charset="0"/>
              </a:rPr>
              <a:t>Vorname Nachname</a:t>
            </a:r>
          </a:p>
          <a:p>
            <a:pPr algn="just"/>
            <a:endParaRPr lang="de-DE" sz="800" dirty="0">
              <a:solidFill>
                <a:srgbClr val="4699C2"/>
              </a:solidFill>
              <a:latin typeface="Calibri" panose="020F0502020204030204" pitchFamily="34" charset="0"/>
            </a:endParaRPr>
          </a:p>
          <a:p>
            <a:pPr algn="just"/>
            <a:r>
              <a:rPr lang="de-DE" sz="3600" dirty="0">
                <a:solidFill>
                  <a:srgbClr val="4699C2"/>
                </a:solidFill>
                <a:latin typeface="Calibri" panose="020F0502020204030204" pitchFamily="34" charset="0"/>
              </a:rPr>
              <a:t>Alpen-Adria-Universität Klagenfurt</a:t>
            </a:r>
          </a:p>
          <a:p>
            <a:pPr algn="just"/>
            <a:r>
              <a:rPr lang="de-DE" sz="3600" dirty="0">
                <a:solidFill>
                  <a:srgbClr val="4699C2"/>
                </a:solidFill>
                <a:latin typeface="Calibri" panose="020F0502020204030204" pitchFamily="34" charset="0"/>
              </a:rPr>
              <a:t>vorname.nachname@aau.at</a:t>
            </a:r>
          </a:p>
          <a:p>
            <a:pPr algn="just"/>
            <a:r>
              <a:rPr lang="de-AT" sz="3600" dirty="0">
                <a:solidFill>
                  <a:srgbClr val="4699C2"/>
                </a:solidFill>
              </a:rPr>
              <a:t>+43 (0) 463 </a:t>
            </a:r>
            <a:r>
              <a:rPr lang="de-AT" sz="3600">
                <a:solidFill>
                  <a:srgbClr val="4699C2"/>
                </a:solidFill>
              </a:rPr>
              <a:t>2700 6122</a:t>
            </a:r>
            <a:endParaRPr lang="de-DE" sz="3600" dirty="0">
              <a:solidFill>
                <a:srgbClr val="4699C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D5AE1AB-FAD5-48A4-8AD6-3C73986DC5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8800" y="39237896"/>
            <a:ext cx="5401056" cy="21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8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487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Hainscho</dc:creator>
  <cp:lastModifiedBy>Pirker, Kerstin</cp:lastModifiedBy>
  <cp:revision>7</cp:revision>
  <dcterms:created xsi:type="dcterms:W3CDTF">2016-06-29T07:36:02Z</dcterms:created>
  <dcterms:modified xsi:type="dcterms:W3CDTF">2024-01-16T10:15:23Z</dcterms:modified>
</cp:coreProperties>
</file>